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2" r:id="rId5"/>
    <p:sldId id="271" r:id="rId6"/>
    <p:sldId id="270" r:id="rId7"/>
    <p:sldId id="257" r:id="rId8"/>
    <p:sldId id="258" r:id="rId9"/>
    <p:sldId id="259" r:id="rId10"/>
    <p:sldId id="267" r:id="rId11"/>
    <p:sldId id="266" r:id="rId12"/>
    <p:sldId id="265" r:id="rId13"/>
    <p:sldId id="264" r:id="rId14"/>
    <p:sldId id="262" r:id="rId15"/>
    <p:sldId id="261" r:id="rId16"/>
  </p:sldIdLst>
  <p:sldSz cx="9144000" cy="6858000" type="screen4x3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71329-04D3-4F84-BF54-F40E87B016BC}" type="datetimeFigureOut">
              <a:rPr lang="en-GB" smtClean="0"/>
              <a:t>08/06/2015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82C10-AEEF-4003-9184-317248E6CA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71329-04D3-4F84-BF54-F40E87B016BC}" type="datetimeFigureOut">
              <a:rPr lang="en-GB" smtClean="0"/>
              <a:t>08/06/2015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82C10-AEEF-4003-9184-317248E6CA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81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71329-04D3-4F84-BF54-F40E87B016BC}" type="datetimeFigureOut">
              <a:rPr lang="en-GB" smtClean="0"/>
              <a:t>08/06/2015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82C10-AEEF-4003-9184-317248E6CA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585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71329-04D3-4F84-BF54-F40E87B016BC}" type="datetimeFigureOut">
              <a:rPr lang="en-GB" smtClean="0"/>
              <a:t>08/06/2015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82C10-AEEF-4003-9184-317248E6CA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172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71329-04D3-4F84-BF54-F40E87B016BC}" type="datetimeFigureOut">
              <a:rPr lang="en-GB" smtClean="0"/>
              <a:t>08/06/2015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82C10-AEEF-4003-9184-317248E6CA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446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71329-04D3-4F84-BF54-F40E87B016BC}" type="datetimeFigureOut">
              <a:rPr lang="en-GB" smtClean="0"/>
              <a:t>08/06/2015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82C10-AEEF-4003-9184-317248E6CA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40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71329-04D3-4F84-BF54-F40E87B016BC}" type="datetimeFigureOut">
              <a:rPr lang="en-GB" smtClean="0"/>
              <a:t>08/06/2015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82C10-AEEF-4003-9184-317248E6CA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875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71329-04D3-4F84-BF54-F40E87B016BC}" type="datetimeFigureOut">
              <a:rPr lang="en-GB" smtClean="0"/>
              <a:t>08/06/2015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82C10-AEEF-4003-9184-317248E6CA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909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71329-04D3-4F84-BF54-F40E87B016BC}" type="datetimeFigureOut">
              <a:rPr lang="en-GB" smtClean="0"/>
              <a:t>08/06/2015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82C10-AEEF-4003-9184-317248E6CA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454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71329-04D3-4F84-BF54-F40E87B016BC}" type="datetimeFigureOut">
              <a:rPr lang="en-GB" smtClean="0"/>
              <a:t>08/06/2015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82C10-AEEF-4003-9184-317248E6CA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597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71329-04D3-4F84-BF54-F40E87B016BC}" type="datetimeFigureOut">
              <a:rPr lang="en-GB" smtClean="0"/>
              <a:t>08/06/2015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82C10-AEEF-4003-9184-317248E6CA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899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B71329-04D3-4F84-BF54-F40E87B016BC}" type="datetimeFigureOut">
              <a:rPr lang="en-GB" smtClean="0"/>
              <a:t>08/06/2015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82C10-AEEF-4003-9184-317248E6CA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32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First Holy Communion – June 2015</a:t>
            </a:r>
            <a:endParaRPr lang="en-GB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600" dirty="0" err="1" smtClean="0">
                <a:latin typeface="Edwardian Script ITC" panose="030303020407070D0804" pitchFamily="66" charset="0"/>
              </a:rPr>
              <a:t>Verinika</a:t>
            </a:r>
            <a:endParaRPr lang="en-GB" sz="6600" dirty="0">
              <a:latin typeface="Edwardian Script ITC" panose="030303020407070D0804" pitchFamily="66" charset="0"/>
            </a:endParaRP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198" y="2174875"/>
            <a:ext cx="2634192" cy="3951288"/>
          </a:xfrm>
        </p:spPr>
      </p:pic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44008" y="1484784"/>
            <a:ext cx="4041775" cy="906115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en-GB" sz="10600" dirty="0" smtClean="0">
                <a:latin typeface="Edwardian Script ITC" panose="030303020407070D0804" pitchFamily="66" charset="0"/>
              </a:rPr>
              <a:t>Morell</a:t>
            </a:r>
            <a:r>
              <a:rPr lang="en-GB" sz="10600" dirty="0" smtClean="0">
                <a:latin typeface="Edwardian Script ITC" panose="030303020407070D0804" pitchFamily="66" charset="0"/>
              </a:rPr>
              <a:t>a</a:t>
            </a:r>
          </a:p>
          <a:p>
            <a:pPr algn="ctr"/>
            <a:endParaRPr lang="en-GB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816" y="2174875"/>
            <a:ext cx="2634192" cy="3951288"/>
          </a:xfrm>
        </p:spPr>
      </p:pic>
    </p:spTree>
    <p:extLst>
      <p:ext uri="{BB962C8B-B14F-4D97-AF65-F5344CB8AC3E}">
        <p14:creationId xmlns:p14="http://schemas.microsoft.com/office/powerpoint/2010/main" val="2462544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b="1" dirty="0" smtClean="0">
                <a:latin typeface="Edwardian Script ITC" panose="030303020407070D0804" pitchFamily="66" charset="0"/>
              </a:rPr>
              <a:t>The Body of Christ</a:t>
            </a:r>
            <a:endParaRPr lang="en-GB" sz="7200" b="1" dirty="0">
              <a:latin typeface="Edwardian Script ITC" panose="030303020407070D08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3" t="31748" r="7188" b="12211"/>
          <a:stretch/>
        </p:blipFill>
        <p:spPr>
          <a:xfrm>
            <a:off x="467544" y="1628800"/>
            <a:ext cx="8424827" cy="3760508"/>
          </a:xfrm>
        </p:spPr>
      </p:pic>
    </p:spTree>
    <p:extLst>
      <p:ext uri="{BB962C8B-B14F-4D97-AF65-F5344CB8AC3E}">
        <p14:creationId xmlns:p14="http://schemas.microsoft.com/office/powerpoint/2010/main" val="7829685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>
            <a:noAutofit/>
          </a:bodyPr>
          <a:lstStyle/>
          <a:p>
            <a:r>
              <a:rPr lang="en-GB" sz="6000" b="1" dirty="0" smtClean="0">
                <a:latin typeface="Edwardian Script ITC" panose="030303020407070D0804" pitchFamily="66" charset="0"/>
              </a:rPr>
              <a:t>In Communion with our families</a:t>
            </a:r>
            <a:endParaRPr lang="en-GB" sz="6000" b="1" dirty="0">
              <a:latin typeface="Edwardian Script ITC" panose="030303020407070D0804" pitchFamily="66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20" r="24024"/>
          <a:stretch/>
        </p:blipFill>
        <p:spPr>
          <a:xfrm>
            <a:off x="1331640" y="1268760"/>
            <a:ext cx="6624736" cy="5253767"/>
          </a:xfrm>
        </p:spPr>
      </p:pic>
    </p:spTree>
    <p:extLst>
      <p:ext uri="{BB962C8B-B14F-4D97-AF65-F5344CB8AC3E}">
        <p14:creationId xmlns:p14="http://schemas.microsoft.com/office/powerpoint/2010/main" val="27813240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4624"/>
            <a:ext cx="4186807" cy="2880320"/>
          </a:xfrm>
        </p:spPr>
        <p:txBody>
          <a:bodyPr>
            <a:noAutofit/>
          </a:bodyPr>
          <a:lstStyle/>
          <a:p>
            <a:r>
              <a:rPr lang="en-GB" sz="6000" b="1" dirty="0" smtClean="0">
                <a:latin typeface="Edwardian Script ITC" panose="030303020407070D0804" pitchFamily="66" charset="0"/>
              </a:rPr>
              <a:t>Receiving the Body  and Blood of Christ</a:t>
            </a:r>
            <a:endParaRPr lang="en-GB" sz="6000" b="1" dirty="0">
              <a:latin typeface="Edwardian Script ITC" panose="030303020407070D0804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33" t="29824" r="12960" b="11731"/>
          <a:stretch/>
        </p:blipFill>
        <p:spPr>
          <a:xfrm>
            <a:off x="395536" y="3068960"/>
            <a:ext cx="4041932" cy="3168352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0" t="14107" r="33214"/>
          <a:stretch/>
        </p:blipFill>
        <p:spPr>
          <a:xfrm>
            <a:off x="4644006" y="908720"/>
            <a:ext cx="3929743" cy="523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324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b="1" dirty="0" smtClean="0">
                <a:latin typeface="Edwardian Script ITC" panose="030303020407070D0804" pitchFamily="66" charset="0"/>
              </a:rPr>
              <a:t>Our Catechists</a:t>
            </a:r>
            <a:endParaRPr lang="en-GB" sz="7200" b="1" dirty="0">
              <a:latin typeface="Edwardian Script ITC" panose="030303020407070D0804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95" r="14404" b="37466"/>
          <a:stretch/>
        </p:blipFill>
        <p:spPr>
          <a:xfrm>
            <a:off x="755576" y="1844824"/>
            <a:ext cx="7344816" cy="4071753"/>
          </a:xfrm>
        </p:spPr>
      </p:pic>
    </p:spTree>
    <p:extLst>
      <p:ext uri="{BB962C8B-B14F-4D97-AF65-F5344CB8AC3E}">
        <p14:creationId xmlns:p14="http://schemas.microsoft.com/office/powerpoint/2010/main" val="27813240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b="1" dirty="0" smtClean="0">
                <a:latin typeface="Edwardian Script ITC" panose="030303020407070D0804" pitchFamily="66" charset="0"/>
              </a:rPr>
              <a:t>The Body of Christ</a:t>
            </a:r>
            <a:endParaRPr lang="en-GB" sz="7200" b="1" dirty="0">
              <a:latin typeface="Edwardian Script ITC" panose="030303020407070D0804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2781324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First Holy Communion – June 2015</a:t>
            </a:r>
            <a:endParaRPr lang="en-GB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600" dirty="0" smtClean="0">
                <a:latin typeface="Edwardian Script ITC" panose="030303020407070D0804" pitchFamily="66" charset="0"/>
              </a:rPr>
              <a:t>John</a:t>
            </a:r>
            <a:endParaRPr lang="en-GB" sz="6600" dirty="0">
              <a:latin typeface="Edwardian Script ITC" panose="030303020407070D0804" pitchFamily="66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44008" y="1484784"/>
            <a:ext cx="4041775" cy="906115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en-GB" sz="10600" dirty="0" smtClean="0">
                <a:latin typeface="Edwardian Script ITC" panose="030303020407070D0804" pitchFamily="66" charset="0"/>
              </a:rPr>
              <a:t>Leo</a:t>
            </a:r>
            <a:endParaRPr lang="en-GB" sz="10600" dirty="0" smtClean="0">
              <a:latin typeface="Edwardian Script ITC" panose="030303020407070D0804" pitchFamily="66" charset="0"/>
            </a:endParaRPr>
          </a:p>
          <a:p>
            <a:pPr algn="ctr"/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198" y="2174875"/>
            <a:ext cx="2634192" cy="3951288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816" y="2174875"/>
            <a:ext cx="2634192" cy="3951288"/>
          </a:xfrm>
        </p:spPr>
      </p:pic>
    </p:spTree>
    <p:extLst>
      <p:ext uri="{BB962C8B-B14F-4D97-AF65-F5344CB8AC3E}">
        <p14:creationId xmlns:p14="http://schemas.microsoft.com/office/powerpoint/2010/main" val="4094061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First Holy Communion – June 2015</a:t>
            </a:r>
            <a:endParaRPr lang="en-GB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600" dirty="0" smtClean="0">
                <a:latin typeface="Edwardian Script ITC" panose="030303020407070D0804" pitchFamily="66" charset="0"/>
              </a:rPr>
              <a:t>Joshua</a:t>
            </a:r>
            <a:endParaRPr lang="en-GB" sz="6600" dirty="0">
              <a:latin typeface="Edwardian Script ITC" panose="030303020407070D0804" pitchFamily="66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44008" y="1484784"/>
            <a:ext cx="4041775" cy="906115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en-GB" sz="10600" dirty="0" smtClean="0">
                <a:latin typeface="Edwardian Script ITC" panose="030303020407070D0804" pitchFamily="66" charset="0"/>
              </a:rPr>
              <a:t>Charlie</a:t>
            </a:r>
            <a:endParaRPr lang="en-GB" sz="10600" dirty="0" smtClean="0">
              <a:latin typeface="Edwardian Script ITC" panose="030303020407070D0804" pitchFamily="66" charset="0"/>
            </a:endParaRPr>
          </a:p>
          <a:p>
            <a:pPr algn="ctr"/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198" y="2174875"/>
            <a:ext cx="2634192" cy="3951288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816" y="2174875"/>
            <a:ext cx="2634192" cy="3951288"/>
          </a:xfrm>
        </p:spPr>
      </p:pic>
    </p:spTree>
    <p:extLst>
      <p:ext uri="{BB962C8B-B14F-4D97-AF65-F5344CB8AC3E}">
        <p14:creationId xmlns:p14="http://schemas.microsoft.com/office/powerpoint/2010/main" val="4094061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First Holy Communion – June 2015</a:t>
            </a:r>
            <a:endParaRPr lang="en-GB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600" dirty="0" err="1" smtClean="0">
                <a:latin typeface="Edwardian Script ITC" panose="030303020407070D0804" pitchFamily="66" charset="0"/>
              </a:rPr>
              <a:t>Wiktoria</a:t>
            </a:r>
            <a:endParaRPr lang="en-GB" sz="6600" dirty="0">
              <a:latin typeface="Edwardian Script ITC" panose="030303020407070D0804" pitchFamily="66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44008" y="1484784"/>
            <a:ext cx="4041775" cy="906115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en-GB" sz="10600" dirty="0" smtClean="0">
                <a:latin typeface="Edwardian Script ITC" panose="030303020407070D0804" pitchFamily="66" charset="0"/>
              </a:rPr>
              <a:t>Ellie</a:t>
            </a:r>
            <a:endParaRPr lang="en-GB" sz="10600" dirty="0" smtClean="0">
              <a:latin typeface="Edwardian Script ITC" panose="030303020407070D0804" pitchFamily="66" charset="0"/>
            </a:endParaRPr>
          </a:p>
          <a:p>
            <a:pPr algn="ctr"/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198" y="2174875"/>
            <a:ext cx="2634192" cy="3951288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816" y="2174875"/>
            <a:ext cx="2634192" cy="3951288"/>
          </a:xfrm>
        </p:spPr>
      </p:pic>
    </p:spTree>
    <p:extLst>
      <p:ext uri="{BB962C8B-B14F-4D97-AF65-F5344CB8AC3E}">
        <p14:creationId xmlns:p14="http://schemas.microsoft.com/office/powerpoint/2010/main" val="4094061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First Holy Communion – June 2015</a:t>
            </a:r>
            <a:endParaRPr lang="en-GB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600" dirty="0" smtClean="0">
                <a:latin typeface="Edwardian Script ITC" panose="030303020407070D0804" pitchFamily="66" charset="0"/>
              </a:rPr>
              <a:t>Matthew</a:t>
            </a:r>
            <a:endParaRPr lang="en-GB" sz="6600" dirty="0">
              <a:latin typeface="Edwardian Script ITC" panose="030303020407070D0804" pitchFamily="66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44008" y="1484784"/>
            <a:ext cx="4041775" cy="906115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en-GB" sz="10600" dirty="0" smtClean="0">
                <a:latin typeface="Edwardian Script ITC" panose="030303020407070D0804" pitchFamily="66" charset="0"/>
              </a:rPr>
              <a:t>Alonso</a:t>
            </a:r>
            <a:endParaRPr lang="en-GB" sz="10600" dirty="0" smtClean="0">
              <a:latin typeface="Edwardian Script ITC" panose="030303020407070D0804" pitchFamily="66" charset="0"/>
            </a:endParaRPr>
          </a:p>
          <a:p>
            <a:pPr algn="ctr"/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198" y="2174875"/>
            <a:ext cx="2634192" cy="3951288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816" y="2174875"/>
            <a:ext cx="2634192" cy="3951288"/>
          </a:xfrm>
        </p:spPr>
      </p:pic>
    </p:spTree>
    <p:extLst>
      <p:ext uri="{BB962C8B-B14F-4D97-AF65-F5344CB8AC3E}">
        <p14:creationId xmlns:p14="http://schemas.microsoft.com/office/powerpoint/2010/main" val="40940619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First Holy Communion – June 2015</a:t>
            </a:r>
            <a:endParaRPr lang="en-GB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600" dirty="0" smtClean="0">
                <a:latin typeface="Edwardian Script ITC" panose="030303020407070D0804" pitchFamily="66" charset="0"/>
              </a:rPr>
              <a:t>Rosie</a:t>
            </a:r>
            <a:endParaRPr lang="en-GB" sz="6600" dirty="0">
              <a:latin typeface="Edwardian Script ITC" panose="030303020407070D0804" pitchFamily="66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44008" y="1484784"/>
            <a:ext cx="4041775" cy="906115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en-GB" sz="10600" dirty="0" smtClean="0">
                <a:latin typeface="Edwardian Script ITC" panose="030303020407070D0804" pitchFamily="66" charset="0"/>
              </a:rPr>
              <a:t>Lucy</a:t>
            </a:r>
            <a:endParaRPr lang="en-GB" sz="10600" dirty="0" smtClean="0">
              <a:latin typeface="Edwardian Script ITC" panose="030303020407070D0804" pitchFamily="66" charset="0"/>
            </a:endParaRPr>
          </a:p>
          <a:p>
            <a:pPr algn="ctr"/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198" y="2174875"/>
            <a:ext cx="2634192" cy="3951288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816" y="2174875"/>
            <a:ext cx="2634192" cy="3951288"/>
          </a:xfrm>
        </p:spPr>
      </p:pic>
    </p:spTree>
    <p:extLst>
      <p:ext uri="{BB962C8B-B14F-4D97-AF65-F5344CB8AC3E}">
        <p14:creationId xmlns:p14="http://schemas.microsoft.com/office/powerpoint/2010/main" val="40940619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First Holy Communion – June 2015</a:t>
            </a:r>
            <a:endParaRPr lang="en-GB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600" dirty="0" smtClean="0">
                <a:latin typeface="Edwardian Script ITC" panose="030303020407070D0804" pitchFamily="66" charset="0"/>
              </a:rPr>
              <a:t>Georgina</a:t>
            </a:r>
            <a:endParaRPr lang="en-GB" sz="6600" dirty="0">
              <a:latin typeface="Edwardian Script ITC" panose="030303020407070D0804" pitchFamily="66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44008" y="1484784"/>
            <a:ext cx="4041775" cy="906115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en-GB" sz="10600" dirty="0" smtClean="0">
                <a:latin typeface="Edwardian Script ITC" panose="030303020407070D0804" pitchFamily="66" charset="0"/>
              </a:rPr>
              <a:t>Tilly</a:t>
            </a:r>
            <a:endParaRPr lang="en-GB" sz="10600" dirty="0" smtClean="0">
              <a:latin typeface="Edwardian Script ITC" panose="030303020407070D0804" pitchFamily="66" charset="0"/>
            </a:endParaRPr>
          </a:p>
          <a:p>
            <a:pPr algn="ctr"/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198" y="2174875"/>
            <a:ext cx="2634192" cy="3951288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816" y="2174875"/>
            <a:ext cx="2634192" cy="3951288"/>
          </a:xfrm>
        </p:spPr>
      </p:pic>
    </p:spTree>
    <p:extLst>
      <p:ext uri="{BB962C8B-B14F-4D97-AF65-F5344CB8AC3E}">
        <p14:creationId xmlns:p14="http://schemas.microsoft.com/office/powerpoint/2010/main" val="40940619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First Holy Communion – June 2015</a:t>
            </a:r>
            <a:endParaRPr lang="en-GB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600" dirty="0" smtClean="0">
                <a:latin typeface="Edwardian Script ITC" panose="030303020407070D0804" pitchFamily="66" charset="0"/>
              </a:rPr>
              <a:t>Charlie</a:t>
            </a:r>
            <a:endParaRPr lang="en-GB" sz="6600" dirty="0">
              <a:latin typeface="Edwardian Script ITC" panose="030303020407070D0804" pitchFamily="66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44008" y="1484784"/>
            <a:ext cx="4041775" cy="906115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en-GB" sz="10600" dirty="0" err="1" smtClean="0">
                <a:latin typeface="Edwardian Script ITC" panose="030303020407070D0804" pitchFamily="66" charset="0"/>
              </a:rPr>
              <a:t>Cale</a:t>
            </a:r>
            <a:endParaRPr lang="en-GB" sz="10600" dirty="0" smtClean="0">
              <a:latin typeface="Edwardian Script ITC" panose="030303020407070D0804" pitchFamily="66" charset="0"/>
            </a:endParaRPr>
          </a:p>
          <a:p>
            <a:pPr algn="ctr"/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198" y="2174875"/>
            <a:ext cx="2634192" cy="3951288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816" y="2174875"/>
            <a:ext cx="2634192" cy="3951288"/>
          </a:xfrm>
        </p:spPr>
      </p:pic>
    </p:spTree>
    <p:extLst>
      <p:ext uri="{BB962C8B-B14F-4D97-AF65-F5344CB8AC3E}">
        <p14:creationId xmlns:p14="http://schemas.microsoft.com/office/powerpoint/2010/main" val="40940619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First Holy Communion – June 2015</a:t>
            </a:r>
            <a:endParaRPr lang="en-GB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600" dirty="0" smtClean="0">
                <a:latin typeface="Edwardian Script ITC" panose="030303020407070D0804" pitchFamily="66" charset="0"/>
              </a:rPr>
              <a:t>Libby</a:t>
            </a:r>
            <a:endParaRPr lang="en-GB" sz="6600" dirty="0">
              <a:latin typeface="Edwardian Script ITC" panose="030303020407070D0804" pitchFamily="66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44008" y="1484784"/>
            <a:ext cx="4041775" cy="906115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en-GB" sz="10600" dirty="0" smtClean="0">
                <a:latin typeface="Edwardian Script ITC" panose="030303020407070D0804" pitchFamily="66" charset="0"/>
              </a:rPr>
              <a:t>Connor</a:t>
            </a:r>
            <a:endParaRPr lang="en-GB" sz="10600" dirty="0" smtClean="0">
              <a:latin typeface="Edwardian Script ITC" panose="030303020407070D0804" pitchFamily="66" charset="0"/>
            </a:endParaRPr>
          </a:p>
          <a:p>
            <a:pPr algn="ctr"/>
            <a:endParaRPr lang="en-GB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198" y="2174875"/>
            <a:ext cx="2634192" cy="3951288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816" y="2174875"/>
            <a:ext cx="2634192" cy="3951288"/>
          </a:xfrm>
        </p:spPr>
      </p:pic>
    </p:spTree>
    <p:extLst>
      <p:ext uri="{BB962C8B-B14F-4D97-AF65-F5344CB8AC3E}">
        <p14:creationId xmlns:p14="http://schemas.microsoft.com/office/powerpoint/2010/main" val="40940619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First Holy Communion – June 2015</a:t>
            </a:r>
            <a:endParaRPr lang="en-GB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600" dirty="0" smtClean="0">
                <a:latin typeface="Edwardian Script ITC" panose="030303020407070D0804" pitchFamily="66" charset="0"/>
              </a:rPr>
              <a:t>Gabriel</a:t>
            </a:r>
            <a:endParaRPr lang="en-GB" sz="6600" dirty="0">
              <a:latin typeface="Edwardian Script ITC" panose="030303020407070D0804" pitchFamily="66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44008" y="1484784"/>
            <a:ext cx="4041775" cy="906115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en-GB" sz="10600" dirty="0" smtClean="0">
                <a:latin typeface="Edwardian Script ITC" panose="030303020407070D0804" pitchFamily="66" charset="0"/>
              </a:rPr>
              <a:t>Finley</a:t>
            </a:r>
            <a:endParaRPr lang="en-GB" sz="10600" dirty="0" smtClean="0">
              <a:latin typeface="Edwardian Script ITC" panose="030303020407070D0804" pitchFamily="66" charset="0"/>
            </a:endParaRPr>
          </a:p>
          <a:p>
            <a:pPr algn="ctr"/>
            <a:endParaRPr lang="en-GB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198" y="2174875"/>
            <a:ext cx="2634192" cy="3951288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816" y="2174875"/>
            <a:ext cx="2634192" cy="3951288"/>
          </a:xfrm>
        </p:spPr>
      </p:pic>
    </p:spTree>
    <p:extLst>
      <p:ext uri="{BB962C8B-B14F-4D97-AF65-F5344CB8AC3E}">
        <p14:creationId xmlns:p14="http://schemas.microsoft.com/office/powerpoint/2010/main" val="40940619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102</Words>
  <Application>Microsoft Office PowerPoint</Application>
  <PresentationFormat>On-screen Show (4:3)</PresentationFormat>
  <Paragraphs>35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First Holy Communion – June 2015</vt:lpstr>
      <vt:lpstr>The Body of Christ</vt:lpstr>
      <vt:lpstr>In Communion with our families</vt:lpstr>
      <vt:lpstr>Receiving the Body  and Blood of Christ</vt:lpstr>
      <vt:lpstr>Our Catechists</vt:lpstr>
      <vt:lpstr>The Body of Christ</vt:lpstr>
      <vt:lpstr>First Holy Communion – June 2015</vt:lpstr>
      <vt:lpstr>First Holy Communion – June 2015</vt:lpstr>
      <vt:lpstr>First Holy Communion – June 2015</vt:lpstr>
      <vt:lpstr>First Holy Communion – June 2015</vt:lpstr>
      <vt:lpstr>First Holy Communion – June 2015</vt:lpstr>
      <vt:lpstr>First Holy Communion – June 2015</vt:lpstr>
      <vt:lpstr>First Holy Communion – June 2015</vt:lpstr>
      <vt:lpstr>First Holy Communion – June 2015</vt:lpstr>
      <vt:lpstr>First Holy Communion – June 2015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First Holy Communion – June 2015</dc:title>
  <dc:creator>Head</dc:creator>
  <cp:lastModifiedBy>Head</cp:lastModifiedBy>
  <cp:revision>5</cp:revision>
  <cp:lastPrinted>2015-06-08T13:27:26Z</cp:lastPrinted>
  <dcterms:created xsi:type="dcterms:W3CDTF">2015-06-08T12:37:47Z</dcterms:created>
  <dcterms:modified xsi:type="dcterms:W3CDTF">2015-06-08T13:43:03Z</dcterms:modified>
</cp:coreProperties>
</file>